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jHqVqUkVvYd4qcPN4vk0eafj7J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showMasterSp="0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6200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2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175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2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12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9" name="Google Shape;19;p12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12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12"/>
          <p:cNvSpPr txBox="1"/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" type="subTitle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/>
        </p:txBody>
      </p:sp>
      <p:sp>
        <p:nvSpPr>
          <p:cNvPr id="23" name="Google Shape;23;p12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2" type="sldNum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showMasterSp="0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showMasterSp="0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1" type="body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7" name="Google Shape;97;p22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2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showMasterSp="0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3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showMasterSp="0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showMasterSp="0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5"/>
          <p:cNvSpPr txBox="1"/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ckwell"/>
              <a:buNone/>
              <a:defRPr b="0"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" name="Google Shape;42;p15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43" name="Google Shape;43;p15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5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15"/>
          <p:cNvSpPr txBox="1"/>
          <p:nvPr>
            <p:ph idx="12" type="sldNum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showMasterSp="0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" type="body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49" name="Google Shape;49;p16"/>
          <p:cNvSpPr txBox="1"/>
          <p:nvPr>
            <p:ph idx="2" type="body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50" name="Google Shape;50;p16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showMasterSp="0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" type="body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56" name="Google Shape;56;p17"/>
          <p:cNvSpPr txBox="1"/>
          <p:nvPr>
            <p:ph idx="2" type="body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57" name="Google Shape;57;p17"/>
          <p:cNvSpPr txBox="1"/>
          <p:nvPr>
            <p:ph idx="3" type="body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58" name="Google Shape;58;p17"/>
          <p:cNvSpPr txBox="1"/>
          <p:nvPr>
            <p:ph idx="4" type="body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59" name="Google Shape;59;p17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showMasterSp="0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8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showMasterSp="0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9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71" name="Google Shape;71;p19"/>
          <p:cNvSpPr txBox="1"/>
          <p:nvPr>
            <p:ph idx="2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72" name="Google Shape;72;p19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" name="Google Shape;74;p19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5" name="Google Shape;75;p1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showMasterSp="0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0"/>
          <p:cNvSpPr/>
          <p:nvPr>
            <p:ph idx="2" type="pic"/>
          </p:nvPr>
        </p:nvSpPr>
        <p:spPr>
          <a:xfrm>
            <a:off x="0" y="0"/>
            <a:ext cx="8303740" cy="6858000"/>
          </a:xfrm>
          <a:prstGeom prst="rect">
            <a:avLst/>
          </a:prstGeom>
          <a:solidFill>
            <a:srgbClr val="E1DFD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72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7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83" name="Google Shape;83;p20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4" name="Google Shape;84;p20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5" name="Google Shape;85;p20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  <a:defRPr b="0" i="0" sz="5400" u="none" cap="none" strike="noStrik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25755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1496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1496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1496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1496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1496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14959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14959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grpSp>
        <p:nvGrpSpPr>
          <p:cNvPr id="10" name="Google Shape;10;p11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1" name="Google Shape;11;p11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2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1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11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9" Type="http://schemas.openxmlformats.org/officeDocument/2006/relationships/image" Target="../media/image29.png"/><Relationship Id="rId5" Type="http://schemas.openxmlformats.org/officeDocument/2006/relationships/hyperlink" Target="https://github.com/C-Tas/DoppleBanger" TargetMode="External"/><Relationship Id="rId6" Type="http://schemas.openxmlformats.org/officeDocument/2006/relationships/hyperlink" Target="https://www.pivotaltracker.com/n/projects/2431715" TargetMode="External"/><Relationship Id="rId7" Type="http://schemas.openxmlformats.org/officeDocument/2006/relationships/hyperlink" Target="mailto:DoppleBangerTheGame@gmail.com" TargetMode="External"/><Relationship Id="rId8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23.png"/><Relationship Id="rId6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5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9" Type="http://schemas.openxmlformats.org/officeDocument/2006/relationships/image" Target="../media/image20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22.png"/><Relationship Id="rId6" Type="http://schemas.openxmlformats.org/officeDocument/2006/relationships/image" Target="../media/image26.png"/><Relationship Id="rId7" Type="http://schemas.openxmlformats.org/officeDocument/2006/relationships/image" Target="../media/image24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9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2.png"/><Relationship Id="rId7" Type="http://schemas.openxmlformats.org/officeDocument/2006/relationships/image" Target="../media/image18.png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/>
          <p:nvPr>
            <p:ph type="ctrTitle"/>
          </p:nvPr>
        </p:nvSpPr>
        <p:spPr>
          <a:xfrm>
            <a:off x="1051560" y="3984170"/>
            <a:ext cx="9966960" cy="2766061"/>
          </a:xfrm>
          <a:prstGeom prst="rect">
            <a:avLst/>
          </a:prstGeom>
          <a:blipFill rotWithShape="1">
            <a:blip r:embed="rId3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0"/>
              <a:buFont typeface="Rockwell"/>
              <a:buNone/>
            </a:pPr>
            <a:r>
              <a:rPr lang="es-ES" sz="13000"/>
              <a:t>DOPPLEBANGER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3646170" y="5029200"/>
            <a:ext cx="4297680" cy="523220"/>
          </a:xfrm>
          <a:prstGeom prst="rect">
            <a:avLst/>
          </a:prstGeom>
          <a:blipFill rotWithShape="1">
            <a:blip r:embed="rId3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2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Developed by : C++tas</a:t>
            </a:r>
            <a:endParaRPr/>
          </a:p>
        </p:txBody>
      </p:sp>
      <p:pic>
        <p:nvPicPr>
          <p:cNvPr id="106" name="Google Shape;10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>
            <p:ph type="title"/>
          </p:nvPr>
        </p:nvSpPr>
        <p:spPr>
          <a:xfrm>
            <a:off x="1069848" y="484632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MÁS INFORMACIÓN</a:t>
            </a:r>
            <a:endParaRPr/>
          </a:p>
        </p:txBody>
      </p:sp>
      <p:sp>
        <p:nvSpPr>
          <p:cNvPr id="182" name="Google Shape;182;p10"/>
          <p:cNvSpPr txBox="1"/>
          <p:nvPr>
            <p:ph idx="1" type="body"/>
          </p:nvPr>
        </p:nvSpPr>
        <p:spPr>
          <a:xfrm>
            <a:off x="5001768" y="2356866"/>
            <a:ext cx="6828282" cy="331470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Repositorio: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40"/>
              <a:buChar char="▪"/>
            </a:pPr>
            <a:r>
              <a:rPr lang="es-ES" sz="2400" u="sng">
                <a:solidFill>
                  <a:schemeClr val="hlink"/>
                </a:solidFill>
                <a:hlinkClick r:id="rId5"/>
              </a:rPr>
              <a:t>https://github.com/C-Tas/DoppleBanger</a:t>
            </a:r>
            <a:endParaRPr sz="2200"/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9E3611"/>
              </a:buClr>
              <a:buSzPts val="2380"/>
              <a:buChar char="▪"/>
            </a:pPr>
            <a:r>
              <a:rPr lang="es-ES" sz="2800">
                <a:solidFill>
                  <a:srgbClr val="000000"/>
                </a:solidFill>
              </a:rPr>
              <a:t>Pivotal Tracker: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380"/>
              <a:buChar char="▪"/>
            </a:pPr>
            <a:r>
              <a:rPr lang="es-ES" sz="2800" u="sng">
                <a:solidFill>
                  <a:schemeClr val="hlink"/>
                </a:solidFill>
                <a:hlinkClick r:id="rId6"/>
              </a:rPr>
              <a:t>https://www.pivotaltracker.com/n/projects/2431715</a:t>
            </a:r>
            <a:endParaRPr sz="2200">
              <a:solidFill>
                <a:srgbClr val="000000"/>
              </a:solidFill>
            </a:endParaRPr>
          </a:p>
          <a:p>
            <a:pPr indent="-182880" lvl="0" marL="18288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Contacto:</a:t>
            </a:r>
            <a:endParaRPr/>
          </a:p>
          <a:p>
            <a:pPr indent="-182879" lvl="1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210"/>
              <a:buChar char="▪"/>
            </a:pPr>
            <a:r>
              <a:rPr lang="es-ES" sz="2600" u="sng">
                <a:solidFill>
                  <a:schemeClr val="hlink"/>
                </a:solidFill>
                <a:hlinkClick r:id="rId7"/>
              </a:rPr>
              <a:t>DoppleBangerTheGame@gmail.com</a:t>
            </a:r>
            <a:endParaRPr sz="2600"/>
          </a:p>
          <a:p>
            <a:pPr indent="-42544" lvl="1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10"/>
              <a:buNone/>
            </a:pPr>
            <a:r>
              <a:t/>
            </a:r>
            <a:endParaRPr sz="2600"/>
          </a:p>
          <a:p>
            <a:pPr indent="-64134" lvl="1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70"/>
              <a:buNone/>
            </a:pPr>
            <a:r>
              <a:t/>
            </a:r>
            <a:endParaRPr sz="2200"/>
          </a:p>
          <a:p>
            <a:pPr indent="0" lvl="2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2000"/>
          </a:p>
          <a:p>
            <a:pPr indent="-42544" lvl="1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10"/>
              <a:buNone/>
            </a:pPr>
            <a:r>
              <a:t/>
            </a:r>
            <a:endParaRPr sz="2600"/>
          </a:p>
        </p:txBody>
      </p:sp>
      <p:pic>
        <p:nvPicPr>
          <p:cNvPr descr="Imagen que contiene lego&#10;&#10;Descripción generada automáticamente" id="183" name="Google Shape;183;p1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69848" y="2228850"/>
            <a:ext cx="3760470" cy="3760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/>
          <p:nvPr>
            <p:ph type="title"/>
          </p:nvPr>
        </p:nvSpPr>
        <p:spPr>
          <a:xfrm>
            <a:off x="1012698" y="484632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¿QUÉ ES DOPPLEBANGER?</a:t>
            </a:r>
            <a:endParaRPr/>
          </a:p>
        </p:txBody>
      </p:sp>
      <p:sp>
        <p:nvSpPr>
          <p:cNvPr id="112" name="Google Shape;112;p2"/>
          <p:cNvSpPr txBox="1"/>
          <p:nvPr>
            <p:ph idx="1" type="body"/>
          </p:nvPr>
        </p:nvSpPr>
        <p:spPr>
          <a:xfrm>
            <a:off x="5364479" y="2438420"/>
            <a:ext cx="5860542" cy="280035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25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Género: Action RPG</a:t>
            </a:r>
            <a:endParaRPr/>
          </a:p>
          <a:p>
            <a:pPr indent="-182880" lvl="0" marL="252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Vista Isométrica</a:t>
            </a:r>
            <a:endParaRPr/>
          </a:p>
          <a:p>
            <a:pPr indent="-182880" lvl="0" marL="252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Objetivo: Saquear islas enfrentándote a diversos enemigos</a:t>
            </a:r>
            <a:endParaRPr/>
          </a:p>
          <a:p>
            <a:pPr indent="-3175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t/>
            </a:r>
            <a:endParaRPr sz="2800"/>
          </a:p>
        </p:txBody>
      </p:sp>
      <p:pic>
        <p:nvPicPr>
          <p:cNvPr id="113" name="Google Shape;113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079104" y="1289304"/>
            <a:ext cx="6603603" cy="6603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texto, mapa&#10;&#10;Descripción generada automáticamente" id="119" name="Google Shape;11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46" y="1596257"/>
            <a:ext cx="5843742" cy="4195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"/>
          <p:cNvSpPr txBox="1"/>
          <p:nvPr/>
        </p:nvSpPr>
        <p:spPr>
          <a:xfrm>
            <a:off x="2249950" y="235125"/>
            <a:ext cx="6903600" cy="94050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 sz="5400" cap="none">
                <a:latin typeface="Rockwell"/>
                <a:ea typeface="Rockwell"/>
                <a:cs typeface="Rockwell"/>
                <a:sym typeface="Rockwell"/>
              </a:rPr>
              <a:t>IMPLEMENTACI</a:t>
            </a:r>
            <a:r>
              <a:rPr lang="es-ES" sz="5400">
                <a:latin typeface="Rockwell"/>
                <a:ea typeface="Rockwell"/>
                <a:cs typeface="Rockwell"/>
                <a:sym typeface="Rockwell"/>
              </a:rPr>
              <a:t>Ó</a:t>
            </a:r>
            <a:r>
              <a:rPr lang="es-ES" sz="5400" cap="none">
                <a:latin typeface="Rockwell"/>
                <a:ea typeface="Rockwell"/>
                <a:cs typeface="Rockwell"/>
                <a:sym typeface="Rockwell"/>
              </a:rPr>
              <a:t>N</a:t>
            </a:r>
            <a:endParaRPr/>
          </a:p>
        </p:txBody>
      </p:sp>
      <p:pic>
        <p:nvPicPr>
          <p:cNvPr descr="Memes: Del emosido engañado al que yo lo vea: estos son todos los ..." id="121" name="Google Shape;12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13715" y="1596257"/>
            <a:ext cx="5730240" cy="419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 txBox="1"/>
          <p:nvPr>
            <p:ph type="title"/>
          </p:nvPr>
        </p:nvSpPr>
        <p:spPr>
          <a:xfrm>
            <a:off x="3001899" y="530352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MECÁNICAS CONSEGUIDAS</a:t>
            </a:r>
            <a:endParaRPr/>
          </a:p>
        </p:txBody>
      </p:sp>
      <p:sp>
        <p:nvSpPr>
          <p:cNvPr id="127" name="Google Shape;127;p4"/>
          <p:cNvSpPr txBox="1"/>
          <p:nvPr>
            <p:ph idx="1" type="body"/>
          </p:nvPr>
        </p:nvSpPr>
        <p:spPr>
          <a:xfrm>
            <a:off x="2267113" y="2645229"/>
            <a:ext cx="7239762" cy="331470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Todas las interfaces</a:t>
            </a:r>
            <a:endParaRPr/>
          </a:p>
          <a:p>
            <a:pPr indent="-182880" lvl="0" marL="18288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Mecánicas de todos los enemigos incluidos los bosses</a:t>
            </a:r>
            <a:endParaRPr sz="2800"/>
          </a:p>
          <a:p>
            <a:pPr indent="-182880" lvl="0" marL="18288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Niveles jugables</a:t>
            </a:r>
            <a:endParaRPr/>
          </a:p>
          <a:p>
            <a:pPr indent="-182880" lvl="0" marL="18288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Pathfinding</a:t>
            </a:r>
            <a:endParaRPr sz="2800"/>
          </a:p>
          <a:p>
            <a:pPr indent="-182880" lvl="0" marL="18288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Animaciones in game</a:t>
            </a:r>
            <a:endParaRPr sz="2800"/>
          </a:p>
          <a:p>
            <a:pPr indent="-182880" lvl="0" marL="18288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“Equilibrado”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 txBox="1"/>
          <p:nvPr/>
        </p:nvSpPr>
        <p:spPr>
          <a:xfrm rot="5400000">
            <a:off x="7699635" y="2685343"/>
            <a:ext cx="6346030" cy="1706879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2544" lvl="1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2544" lvl="1" marL="457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2544" lvl="1" marL="457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33" name="Google Shape;133;p5"/>
          <p:cNvSpPr txBox="1"/>
          <p:nvPr>
            <p:ph type="title"/>
          </p:nvPr>
        </p:nvSpPr>
        <p:spPr>
          <a:xfrm>
            <a:off x="3001899" y="290322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ARTE CONSEGUIDO</a:t>
            </a:r>
            <a:endParaRPr/>
          </a:p>
        </p:txBody>
      </p:sp>
      <p:sp>
        <p:nvSpPr>
          <p:cNvPr id="134" name="Google Shape;134;p5"/>
          <p:cNvSpPr txBox="1"/>
          <p:nvPr>
            <p:ph idx="1" type="body"/>
          </p:nvPr>
        </p:nvSpPr>
        <p:spPr>
          <a:xfrm>
            <a:off x="272768" y="2254422"/>
            <a:ext cx="7692771" cy="168185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79" lvl="1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10"/>
              <a:buChar char="▪"/>
            </a:pPr>
            <a:r>
              <a:rPr lang="es-ES" sz="2600"/>
              <a:t>Todo el arte del juego</a:t>
            </a:r>
            <a:endParaRPr/>
          </a:p>
          <a:p>
            <a:pPr indent="-182879" lvl="1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210"/>
              <a:buChar char="▪"/>
            </a:pPr>
            <a:r>
              <a:rPr lang="es-ES" sz="2600"/>
              <a:t>Sonidos </a:t>
            </a:r>
            <a:endParaRPr/>
          </a:p>
          <a:p>
            <a:pPr indent="-182879" lvl="1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210"/>
              <a:buChar char="▪"/>
            </a:pPr>
            <a:r>
              <a:rPr lang="es-ES" sz="2600"/>
              <a:t>Concordancia entre los diseños</a:t>
            </a:r>
            <a:endParaRPr/>
          </a:p>
          <a:p>
            <a:pPr indent="-182879" lvl="1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210"/>
              <a:buChar char="▪"/>
            </a:pPr>
            <a:r>
              <a:rPr lang="es-ES" sz="2600"/>
              <a:t>Una preciosa introducción a nuestro juego</a:t>
            </a:r>
            <a:endParaRPr/>
          </a:p>
        </p:txBody>
      </p:sp>
      <p:sp>
        <p:nvSpPr>
          <p:cNvPr id="135" name="Google Shape;135;p5"/>
          <p:cNvSpPr txBox="1"/>
          <p:nvPr/>
        </p:nvSpPr>
        <p:spPr>
          <a:xfrm>
            <a:off x="355499" y="4605735"/>
            <a:ext cx="7692771" cy="168185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2544" lvl="1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2544" lvl="1" marL="457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2544" lvl="1" marL="457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36" name="Google Shape;136;p5"/>
          <p:cNvPicPr preferRelativeResize="0"/>
          <p:nvPr/>
        </p:nvPicPr>
        <p:blipFill rotWithShape="1">
          <a:blip r:embed="rId5">
            <a:alphaModFix/>
          </a:blip>
          <a:srcRect b="-17104" l="45265" r="51305" t="0"/>
          <a:stretch/>
        </p:blipFill>
        <p:spPr>
          <a:xfrm>
            <a:off x="1454332" y="4906978"/>
            <a:ext cx="985594" cy="12309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cuarto&#10;&#10;Descripción generada automáticamente" id="137" name="Google Shape;137;p5"/>
          <p:cNvPicPr preferRelativeResize="0"/>
          <p:nvPr/>
        </p:nvPicPr>
        <p:blipFill rotWithShape="1">
          <a:blip r:embed="rId6">
            <a:alphaModFix/>
          </a:blip>
          <a:srcRect b="0" l="33455" r="33947" t="4233"/>
          <a:stretch/>
        </p:blipFill>
        <p:spPr>
          <a:xfrm>
            <a:off x="10049691" y="817454"/>
            <a:ext cx="1645920" cy="31188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dibujo&#10;&#10;Descripción generada automáticamente" id="138" name="Google Shape;138;p5"/>
          <p:cNvPicPr preferRelativeResize="0"/>
          <p:nvPr/>
        </p:nvPicPr>
        <p:blipFill rotWithShape="1">
          <a:blip r:embed="rId7">
            <a:alphaModFix/>
          </a:blip>
          <a:srcRect b="0" l="46434" r="46296" t="17254"/>
          <a:stretch/>
        </p:blipFill>
        <p:spPr>
          <a:xfrm>
            <a:off x="10203643" y="3429000"/>
            <a:ext cx="1645920" cy="37470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rueda, dibujo&#10;&#10;Descripción generada automáticamente" id="139" name="Google Shape;139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12804" y="4906978"/>
            <a:ext cx="2412698" cy="10793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oscuro, hombre, colina, montar a caballo&#10;&#10;Descripción generada automáticamente" id="140" name="Google Shape;140;p5"/>
          <p:cNvPicPr preferRelativeResize="0"/>
          <p:nvPr/>
        </p:nvPicPr>
        <p:blipFill rotWithShape="1">
          <a:blip r:embed="rId9">
            <a:alphaModFix/>
          </a:blip>
          <a:srcRect b="23259" l="55199" r="26651" t="26455"/>
          <a:stretch/>
        </p:blipFill>
        <p:spPr>
          <a:xfrm>
            <a:off x="5798380" y="4831187"/>
            <a:ext cx="1777011" cy="1230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>
            <p:ph idx="1" type="body"/>
          </p:nvPr>
        </p:nvSpPr>
        <p:spPr>
          <a:xfrm>
            <a:off x="827314" y="827314"/>
            <a:ext cx="9962606" cy="5482046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1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t/>
            </a:r>
            <a:endParaRPr sz="2600"/>
          </a:p>
        </p:txBody>
      </p:sp>
      <p:pic>
        <p:nvPicPr>
          <p:cNvPr descr="Imagen que contiene reloj, cuarto&#10;&#10;Descripción generada automáticamente" id="151" name="Google Shape;151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02080" y="1300298"/>
            <a:ext cx="4032069" cy="22680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abla, pastel, caja, cuarto&#10;&#10;Descripción generada automáticamente" id="152" name="Google Shape;152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02080" y="3762647"/>
            <a:ext cx="4032069" cy="22680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remoto, interior, negro, vídeo&#10;&#10;Descripción generada automáticamente" id="153" name="Google Shape;153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96000" y="1300298"/>
            <a:ext cx="4032069" cy="22680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oscuro, blanco, abrir, cubierto&#10;&#10;Descripción generada automáticamente" id="154" name="Google Shape;154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39691" y="3762647"/>
            <a:ext cx="4022978" cy="22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/>
          <p:nvPr>
            <p:ph type="title"/>
          </p:nvPr>
        </p:nvSpPr>
        <p:spPr>
          <a:xfrm>
            <a:off x="3001897" y="264436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PLANIFICACIÓN</a:t>
            </a:r>
            <a:endParaRPr/>
          </a:p>
        </p:txBody>
      </p:sp>
      <p:sp>
        <p:nvSpPr>
          <p:cNvPr id="160" name="Google Shape;160;p8"/>
          <p:cNvSpPr txBox="1"/>
          <p:nvPr>
            <p:ph idx="1" type="body"/>
          </p:nvPr>
        </p:nvSpPr>
        <p:spPr>
          <a:xfrm>
            <a:off x="261568" y="2007130"/>
            <a:ext cx="10110341" cy="458643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Bien planificado teóricamente y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rPr lang="es-ES" sz="2800"/>
              <a:t>a partir de Abril constantes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t/>
            </a:r>
            <a:endParaRPr sz="2800"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 Estimación lo mejor posible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rPr lang="es-ES" sz="2800"/>
              <a:t> pero con errores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t/>
            </a:r>
            <a:endParaRPr sz="2800"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Char char="▪"/>
            </a:pPr>
            <a:r>
              <a:rPr lang="es-ES" sz="2800"/>
              <a:t>Velocidad ideal :100 puntos</a:t>
            </a:r>
            <a:endParaRPr sz="2000"/>
          </a:p>
        </p:txBody>
      </p:sp>
      <p:pic>
        <p:nvPicPr>
          <p:cNvPr id="161" name="Google Shape;16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35591" y="3049180"/>
            <a:ext cx="4772883" cy="278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bg>
      <p:bgPr>
        <a:blipFill>
          <a:blip r:embed="rId3">
            <a:alphaModFix amt="85000"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/>
          <p:nvPr>
            <p:ph type="title"/>
          </p:nvPr>
        </p:nvSpPr>
        <p:spPr>
          <a:xfrm>
            <a:off x="-92202" y="547789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/>
              <a:t>¿QUÉ HA IDO BIEN?</a:t>
            </a:r>
            <a:endParaRPr/>
          </a:p>
        </p:txBody>
      </p:sp>
      <p:sp>
        <p:nvSpPr>
          <p:cNvPr id="167" name="Google Shape;167;p9"/>
          <p:cNvSpPr txBox="1"/>
          <p:nvPr>
            <p:ph idx="1" type="body"/>
          </p:nvPr>
        </p:nvSpPr>
        <p:spPr>
          <a:xfrm>
            <a:off x="377389" y="2694816"/>
            <a:ext cx="4920612" cy="272034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2202"/>
              <a:buChar char="▪"/>
            </a:pPr>
            <a:r>
              <a:rPr lang="es-ES" sz="2590">
                <a:solidFill>
                  <a:srgbClr val="000000"/>
                </a:solidFill>
              </a:rPr>
              <a:t>Hemos terminado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202"/>
              <a:buChar char="▪"/>
            </a:pPr>
            <a:r>
              <a:rPr lang="es-ES" sz="2590">
                <a:solidFill>
                  <a:srgbClr val="000000"/>
                </a:solidFill>
              </a:rPr>
              <a:t>Pivotal</a:t>
            </a:r>
            <a:endParaRPr sz="2590">
              <a:solidFill>
                <a:srgbClr val="000000"/>
              </a:solidFill>
            </a:endParaRPr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202"/>
              <a:buChar char="▪"/>
            </a:pPr>
            <a:r>
              <a:rPr lang="es-ES" sz="2590">
                <a:solidFill>
                  <a:srgbClr val="000000"/>
                </a:solidFill>
              </a:rPr>
              <a:t>GitHub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202"/>
              <a:buChar char="▪"/>
            </a:pPr>
            <a:r>
              <a:rPr lang="es-ES" sz="2590">
                <a:solidFill>
                  <a:srgbClr val="000000"/>
                </a:solidFill>
              </a:rPr>
              <a:t>Compromiso y comunicación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202"/>
              <a:buChar char="▪"/>
            </a:pPr>
            <a:r>
              <a:rPr lang="es-ES" sz="2590">
                <a:solidFill>
                  <a:srgbClr val="000000"/>
                </a:solidFill>
              </a:rPr>
              <a:t>El GDD funciona</a:t>
            </a:r>
            <a:endParaRPr sz="1850"/>
          </a:p>
          <a:p>
            <a:pPr indent="-83026" lvl="2" marL="73152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73"/>
              <a:buNone/>
            </a:pPr>
            <a:r>
              <a:t/>
            </a:r>
            <a:endParaRPr sz="1850"/>
          </a:p>
          <a:p>
            <a:pPr indent="0" lvl="2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73"/>
              <a:buNone/>
            </a:pPr>
            <a:r>
              <a:t/>
            </a:r>
            <a:endParaRPr sz="1850"/>
          </a:p>
          <a:p>
            <a:pPr indent="-53070" lvl="1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4"/>
              <a:buNone/>
            </a:pPr>
            <a:r>
              <a:t/>
            </a:r>
            <a:endParaRPr sz="2405"/>
          </a:p>
        </p:txBody>
      </p:sp>
      <p:pic>
        <p:nvPicPr>
          <p:cNvPr id="168" name="Google Shape;168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8150" y="1524054"/>
            <a:ext cx="3277590" cy="4370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46720" y="2307145"/>
            <a:ext cx="5645280" cy="564528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 txBox="1"/>
          <p:nvPr/>
        </p:nvSpPr>
        <p:spPr>
          <a:xfrm>
            <a:off x="6096000" y="547789"/>
            <a:ext cx="6188202" cy="1609344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ES" sz="5400" cap="none">
                <a:latin typeface="Rockwell"/>
                <a:ea typeface="Rockwell"/>
                <a:cs typeface="Rockwell"/>
                <a:sym typeface="Rockwell"/>
              </a:rPr>
              <a:t>¿QUÉ HA IDO MAL?</a:t>
            </a:r>
            <a:endParaRPr/>
          </a:p>
        </p:txBody>
      </p:sp>
      <p:sp>
        <p:nvSpPr>
          <p:cNvPr id="171" name="Google Shape;171;p9"/>
          <p:cNvSpPr txBox="1"/>
          <p:nvPr/>
        </p:nvSpPr>
        <p:spPr>
          <a:xfrm>
            <a:off x="6546720" y="2694816"/>
            <a:ext cx="4920612" cy="2720340"/>
          </a:xfrm>
          <a:prstGeom prst="rect">
            <a:avLst/>
          </a:prstGeom>
          <a:blipFill rotWithShape="1">
            <a:blip r:embed="rId4">
              <a:alphaModFix amt="85000"/>
            </a:blip>
            <a:tile algn="tl" flip="none" tx="1905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Char char="▪"/>
            </a:pPr>
            <a:r>
              <a:rPr lang="es-ES" sz="2800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Dormir</a:t>
            </a:r>
            <a:endParaRPr/>
          </a:p>
          <a:p>
            <a:pPr indent="-182880" lvl="0" marL="18288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Char char="▪"/>
            </a:pPr>
            <a:r>
              <a:rPr lang="es-ES" sz="2800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Warnings</a:t>
            </a:r>
            <a:endParaRPr sz="2800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182880" lvl="0" marL="18288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Char char="▪"/>
            </a:pPr>
            <a:r>
              <a:rPr lang="es-ES" sz="2800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Merges</a:t>
            </a:r>
            <a:endParaRPr sz="2000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182880" lvl="0" marL="18288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2380"/>
              <a:buFont typeface="Noto Sans Symbols"/>
              <a:buChar char="▪"/>
            </a:pPr>
            <a:r>
              <a:rPr lang="es-ES" sz="2800">
                <a:solidFill>
                  <a:srgbClr val="000000"/>
                </a:solidFill>
                <a:latin typeface="Rockwell"/>
                <a:ea typeface="Rockwell"/>
                <a:cs typeface="Rockwell"/>
                <a:sym typeface="Rockwell"/>
              </a:rPr>
              <a:t>Alguna que otra estimación</a:t>
            </a:r>
            <a:endParaRPr sz="2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2544" lvl="1" marL="457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2210"/>
              <a:buFont typeface="Noto Sans Symbols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72" name="Google Shape;172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554809" y="3305157"/>
            <a:ext cx="2610214" cy="247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05728" y="2850820"/>
            <a:ext cx="304843" cy="1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220018" y="3889470"/>
            <a:ext cx="839376" cy="2476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dibujo&#10;&#10;Descripción generada automáticamente" id="175" name="Google Shape;175;p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889760" y="3180988"/>
            <a:ext cx="1328390" cy="4960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tHub logo PNG" id="176" name="Google Shape;176;p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889760" y="3666248"/>
            <a:ext cx="694127" cy="69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tras en madera">
  <a:themeElements>
    <a:clrScheme name="Letras en madera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2020-02-23T09:18:31Z</dcterms:created>
  <dc:creator>LEIRE OSÉS SÁNCHEZ</dc:creator>
</cp:coreProperties>
</file>